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30"/>
    <p:restoredTop sz="96327"/>
  </p:normalViewPr>
  <p:slideViewPr>
    <p:cSldViewPr snapToGrid="0">
      <p:cViewPr varScale="1">
        <p:scale>
          <a:sx n="144" d="100"/>
          <a:sy n="144" d="100"/>
        </p:scale>
        <p:origin x="2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cookaround.com/ormedellanima/consigli-di-vita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CA9DFF-388C-7F09-93A0-F19A53696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7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Incontro con i genitori/1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DC6C06-0556-8185-CDC4-55479EC0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>
            <a:normAutofit/>
          </a:bodyPr>
          <a:lstStyle/>
          <a:p>
            <a:r>
              <a:rPr lang="it-IT" dirty="0"/>
              <a:t>17.10.2023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3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665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35879851-1A1D-4246-AAA1-C484E858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igura umana di legno">
            <a:extLst>
              <a:ext uri="{FF2B5EF4-FFF2-40B4-BE49-F238E27FC236}">
                <a16:creationId xmlns:a16="http://schemas.microsoft.com/office/drawing/2014/main" id="{AF4E677C-E63F-7A84-2D8C-D8EE76EA62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15730"/>
          <a:stretch/>
        </p:blipFill>
        <p:spPr>
          <a:xfrm>
            <a:off x="-8825" y="-561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2925" y="624110"/>
            <a:ext cx="8911687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3600" dirty="0">
                <a:solidFill>
                  <a:srgbClr val="FFFFFF"/>
                </a:solidFill>
              </a:rPr>
              <a:t>Perché incontrarci? Alcune obiezioni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DC6C06-0556-8185-CDC4-55479EC0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0582" y="1704513"/>
            <a:ext cx="9464030" cy="4618009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Clr>
                <a:srgbClr val="FFE104"/>
              </a:buClr>
              <a:buFont typeface="Wingdings 3" charset="2"/>
              <a:buChar char="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 non è mio/a figlio/a che deve fare la comunione? </a:t>
            </a:r>
          </a:p>
          <a:p>
            <a:pPr marL="285750" indent="-285750">
              <a:buClr>
                <a:srgbClr val="FFE104"/>
              </a:buClr>
              <a:buFont typeface="Wingdings 3" charset="2"/>
              <a:buChar char="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genitore non ha tempo …</a:t>
            </a:r>
          </a:p>
          <a:p>
            <a:pPr marL="285750" indent="-285750">
              <a:buClr>
                <a:srgbClr val="FFE104"/>
              </a:buClr>
              <a:buFont typeface="Wingdings 3" charset="2"/>
              <a:buChar char="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Altre Parrocchie non coinvolgono i genitori, perché …?</a:t>
            </a:r>
          </a:p>
          <a:p>
            <a:pPr marL="285750" indent="-285750">
              <a:buClr>
                <a:srgbClr val="FFE104"/>
              </a:buClr>
              <a:buFont typeface="Wingdings 3" charset="2"/>
              <a:buChar char="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Quando ho fatto la pre-iscrizione ho letto che questi incontri sono obbligatori per poi fare l’iscrizione, perché?</a:t>
            </a:r>
          </a:p>
          <a:p>
            <a:pPr marL="285750" indent="-285750">
              <a:buClr>
                <a:srgbClr val="FFE104"/>
              </a:buClr>
              <a:buFont typeface="Wingdings 3" charset="2"/>
              <a:buChar char="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Altro …</a:t>
            </a:r>
          </a:p>
          <a:p>
            <a:pPr marL="285750" indent="-285750">
              <a:buClr>
                <a:srgbClr val="FFE104"/>
              </a:buClr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69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58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9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3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4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5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6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7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8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9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520" y="624110"/>
            <a:ext cx="6845092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Qualche risposta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73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Picture 4" descr="Immagine che contiene Policromia, blu, aqua, Blu elettrico&#10;&#10;Descrizione generata automaticamente">
            <a:extLst>
              <a:ext uri="{FF2B5EF4-FFF2-40B4-BE49-F238E27FC236}">
                <a16:creationId xmlns:a16="http://schemas.microsoft.com/office/drawing/2014/main" id="{7C9A61B3-23C5-C02B-449C-46DCA66772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99" r="8121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A8DC6C06-0556-8185-CDC4-55479EC0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6666" y="2133600"/>
            <a:ext cx="7149851" cy="439628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285750" indent="-285750">
              <a:buFont typeface="Wingdings 3" charset="2"/>
              <a:buChar char="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Cosa abbiamo detto il giorno del battesimo e del matrimonio quando ci siamo impegnati ad essere educatori nella fede </a:t>
            </a:r>
          </a:p>
          <a:p>
            <a:pPr marL="285750" indent="-285750">
              <a:buFont typeface="Wingdings 3" charset="2"/>
              <a:buChar char="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vita è dono ed è fatta di tempo e di scelte per impiegarlo …</a:t>
            </a:r>
          </a:p>
          <a:p>
            <a:pPr marL="285750" indent="-285750">
              <a:buFont typeface="Wingdings 3" charset="2"/>
              <a:buChar char="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(Siete sfortunati). In questa comunità si prova a fare come suggerisce il ministero dei Vescovi.</a:t>
            </a:r>
          </a:p>
          <a:p>
            <a:pPr marL="285750" indent="-285750">
              <a:buFont typeface="Wingdings 3" charset="2"/>
              <a:buChar char="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Solo facendo questi incontri posso sapere di cosa si tratta e decidere se è il caso di procedere con l’iscrizione</a:t>
            </a:r>
          </a:p>
          <a:p>
            <a:pPr marL="285750" indent="-285750">
              <a:buFont typeface="Wingdings 3" charset="2"/>
              <a:buChar char="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Altro …</a:t>
            </a:r>
          </a:p>
          <a:p>
            <a:pPr marL="285750" indent="-285750"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77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98764"/>
            <a:ext cx="8915399" cy="1041149"/>
          </a:xfrm>
        </p:spPr>
        <p:txBody>
          <a:bodyPr/>
          <a:lstStyle/>
          <a:p>
            <a:r>
              <a:rPr lang="it-IT" dirty="0"/>
              <a:t>Una sollecitazione</a:t>
            </a:r>
          </a:p>
        </p:txBody>
      </p:sp>
      <p:pic>
        <p:nvPicPr>
          <p:cNvPr id="4" name="Video Tg1.mp4">
            <a:hlinkClick r:id="" action="ppaction://media"/>
            <a:extLst>
              <a:ext uri="{FF2B5EF4-FFF2-40B4-BE49-F238E27FC236}">
                <a16:creationId xmlns:a16="http://schemas.microsoft.com/office/drawing/2014/main" id="{47E55607-BEA2-1FDE-2251-978FED1E83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6000" y="571500"/>
            <a:ext cx="1016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11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200E5C10-81D5-086F-19A0-6ABF46EFD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458" y="132673"/>
            <a:ext cx="8122023" cy="1789953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latin typeface="Aptos" panose="020B0004020202020204" pitchFamily="34" charset="0"/>
              </a:rPr>
              <a:t>Famiglia, chi sei? </a:t>
            </a:r>
            <a:br>
              <a:rPr lang="it-IT" sz="4000" b="1" dirty="0">
                <a:latin typeface="Aptos" panose="020B0004020202020204" pitchFamily="34" charset="0"/>
              </a:rPr>
            </a:br>
            <a:r>
              <a:rPr lang="it-IT" sz="4000" b="1" dirty="0">
                <a:latin typeface="Aptos" panose="020B0004020202020204" pitchFamily="34" charset="0"/>
              </a:rPr>
              <a:t>Famiglia, dove vai?</a:t>
            </a:r>
            <a:br>
              <a:rPr lang="it-IT" sz="4000" b="1" dirty="0">
                <a:latin typeface="Aptos" panose="020B0004020202020204" pitchFamily="34" charset="0"/>
              </a:rPr>
            </a:br>
            <a:r>
              <a:rPr lang="it-IT" sz="4000" b="1" dirty="0">
                <a:latin typeface="Aptos" panose="020B0004020202020204" pitchFamily="34" charset="0"/>
              </a:rPr>
              <a:t>Famiglia, cosa vuoi diventare?</a:t>
            </a:r>
            <a:endParaRPr lang="it-IT" sz="4000" dirty="0">
              <a:latin typeface="Aptos" panose="020B00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453AB33-C449-821E-1EFE-AC471363A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07459" y="2097742"/>
            <a:ext cx="9386048" cy="42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01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CA9DFF-388C-7F09-93A0-F19A53696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7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8810" y="2514600"/>
            <a:ext cx="10138409" cy="2262781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Grazie da don Luca e dalla famiglia </a:t>
            </a:r>
            <a:r>
              <a:rPr lang="it-IT" dirty="0" err="1">
                <a:solidFill>
                  <a:schemeClr val="tx1"/>
                </a:solidFill>
              </a:rPr>
              <a:t>Pintauro</a:t>
            </a:r>
            <a:r>
              <a:rPr lang="it-IT" dirty="0">
                <a:solidFill>
                  <a:schemeClr val="tx1"/>
                </a:solidFill>
              </a:rPr>
              <a:t> – Salzano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DC6C06-0556-8185-CDC4-55479EC0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810" y="5125073"/>
            <a:ext cx="9595803" cy="778589"/>
          </a:xfrm>
        </p:spPr>
        <p:txBody>
          <a:bodyPr>
            <a:normAutofit/>
          </a:bodyPr>
          <a:lstStyle/>
          <a:p>
            <a:r>
              <a:rPr lang="it-IT" sz="2400" b="1" dirty="0"/>
              <a:t>Prossimo incontro 31.10.2023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3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6603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Filo</Template>
  <TotalTime>67</TotalTime>
  <Words>173</Words>
  <Application>Microsoft Macintosh PowerPoint</Application>
  <PresentationFormat>Widescreen</PresentationFormat>
  <Paragraphs>18</Paragraphs>
  <Slides>6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Aptos</vt:lpstr>
      <vt:lpstr>Arial</vt:lpstr>
      <vt:lpstr>Century Gothic</vt:lpstr>
      <vt:lpstr>Wingdings 3</vt:lpstr>
      <vt:lpstr>Filo</vt:lpstr>
      <vt:lpstr>Incontro con i genitori/1</vt:lpstr>
      <vt:lpstr>Perché incontrarci? Alcune obiezioni</vt:lpstr>
      <vt:lpstr>Qualche risposta</vt:lpstr>
      <vt:lpstr>Una sollecitazione</vt:lpstr>
      <vt:lpstr>Famiglia, chi sei?  Famiglia, dove vai? Famiglia, cosa vuoi diventare?</vt:lpstr>
      <vt:lpstr>Grazie da don Luca e dalla famiglia Pintauro – Salzano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Incontro con i genitori/1</dc:title>
  <dc:creator>Orlando Russo</dc:creator>
  <cp:lastModifiedBy>Orlando Russo</cp:lastModifiedBy>
  <cp:revision>6</cp:revision>
  <dcterms:created xsi:type="dcterms:W3CDTF">2023-10-16T17:23:24Z</dcterms:created>
  <dcterms:modified xsi:type="dcterms:W3CDTF">2023-10-16T18:42:54Z</dcterms:modified>
</cp:coreProperties>
</file>