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0" r:id="rId3"/>
    <p:sldId id="257" r:id="rId4"/>
    <p:sldId id="256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3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20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20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192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93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95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4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42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5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82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660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43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645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61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5554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072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803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23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60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7A5455-D4F2-4926-B2C9-541B44828976}" type="datetimeFigureOut">
              <a:rPr lang="it-IT" smtClean="0"/>
              <a:t>30/10/23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99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hyperlink" Target="https://blog.cookaround.com/ormedellanima/consigli-di-vita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tl.it/notizie/articoli/accoltellato-a-milano-il-figlio-di-ventura-e-bettarini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biancolavoro.it/come-fare-per-non-sentirti-frustrato-al-lavoro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CA9DFF-388C-7F09-93A0-F19A53696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7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4" y="2514601"/>
            <a:ext cx="7013574" cy="1812956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Incontro con i genitori/2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DC6C06-0556-8185-CDC4-55479EC0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4" y="4418092"/>
            <a:ext cx="7013574" cy="615636"/>
          </a:xfrm>
        </p:spPr>
        <p:txBody>
          <a:bodyPr>
            <a:normAutofit/>
          </a:bodyPr>
          <a:lstStyle/>
          <a:p>
            <a:r>
              <a:rPr lang="it-IT" dirty="0"/>
              <a:t>31.10.2023</a:t>
            </a:r>
          </a:p>
        </p:txBody>
      </p:sp>
    </p:spTree>
    <p:extLst>
      <p:ext uri="{BB962C8B-B14F-4D97-AF65-F5344CB8AC3E}">
        <p14:creationId xmlns:p14="http://schemas.microsoft.com/office/powerpoint/2010/main" val="97665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453AB33-C449-821E-1EFE-AC471363A9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246" r="1375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D262D4-AE8B-4620-949A-609FC366F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2616" y="1411015"/>
            <a:ext cx="7808159" cy="4103960"/>
          </a:xfrm>
          <a:prstGeom prst="rect">
            <a:avLst/>
          </a:prstGeom>
          <a:blipFill dpi="0" rotWithShape="1">
            <a:blip r:embed="rId5">
              <a:alphaModFix amt="8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05853C-E63A-49E2-84A4-4B7DD77A5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00549F-5B68-400C-A605-BDF102BDB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34" name="Rounded Rectangle 17">
              <a:extLst>
                <a:ext uri="{FF2B5EF4-FFF2-40B4-BE49-F238E27FC236}">
                  <a16:creationId xmlns:a16="http://schemas.microsoft.com/office/drawing/2014/main" id="{CE12C213-76C6-4953-849D-69BD0C074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5D5C439-F0A9-41AB-BF38-FB38EB00B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36" name="Rounded Rectangle 20">
              <a:extLst>
                <a:ext uri="{FF2B5EF4-FFF2-40B4-BE49-F238E27FC236}">
                  <a16:creationId xmlns:a16="http://schemas.microsoft.com/office/drawing/2014/main" id="{CE714C63-2EB2-4CE0-8982-994E7A37A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E568286-7D0B-4E62-BC33-A99A0FD74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200E5C10-81D5-086F-19A0-6ABF46EFD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32" y="1540932"/>
            <a:ext cx="7535336" cy="38354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it-IT" sz="4000" b="1" dirty="0">
                <a:latin typeface="Aptos" panose="020B0004020202020204" pitchFamily="34" charset="0"/>
              </a:rPr>
              <a:t>Famiglia, CHI SEI?</a:t>
            </a:r>
            <a:br>
              <a:rPr lang="it-IT" sz="4000" b="1" dirty="0">
                <a:latin typeface="Aptos" panose="020B0004020202020204" pitchFamily="34" charset="0"/>
              </a:rPr>
            </a:br>
            <a:r>
              <a:rPr lang="it-IT" sz="4000" b="1" dirty="0">
                <a:latin typeface="Aptos" panose="020B0004020202020204" pitchFamily="34" charset="0"/>
              </a:rPr>
              <a:t> </a:t>
            </a:r>
            <a:br>
              <a:rPr lang="it-IT" sz="4000" b="1" dirty="0">
                <a:latin typeface="Aptos" panose="020B0004020202020204" pitchFamily="34" charset="0"/>
              </a:rPr>
            </a:br>
            <a:r>
              <a:rPr lang="it-IT" sz="4000" b="1" dirty="0">
                <a:latin typeface="Aptos" panose="020B0004020202020204" pitchFamily="34" charset="0"/>
              </a:rPr>
              <a:t>Famiglia, DOVE VAI?</a:t>
            </a:r>
            <a:br>
              <a:rPr lang="it-IT" sz="4000" b="1" dirty="0">
                <a:latin typeface="Aptos" panose="020B0004020202020204" pitchFamily="34" charset="0"/>
              </a:rPr>
            </a:br>
            <a:br>
              <a:rPr lang="it-IT" sz="4000" b="1" dirty="0">
                <a:latin typeface="Aptos" panose="020B0004020202020204" pitchFamily="34" charset="0"/>
              </a:rPr>
            </a:br>
            <a:r>
              <a:rPr lang="it-IT" sz="4000" b="1" dirty="0">
                <a:latin typeface="Aptos" panose="020B0004020202020204" pitchFamily="34" charset="0"/>
              </a:rPr>
              <a:t>Famiglia, COSA VUOI DIVENTARE?</a:t>
            </a:r>
            <a:endParaRPr lang="it-IT" sz="4000" dirty="0">
              <a:latin typeface="Aptos" panose="020B00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E22DAF0-5C05-4D01-A6C7-283266577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70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771979-8983-EE4B-6B1E-BE8FE3405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1294645"/>
          </a:xfrm>
        </p:spPr>
        <p:txBody>
          <a:bodyPr>
            <a:noAutofit/>
          </a:bodyPr>
          <a:lstStyle/>
          <a:p>
            <a:r>
              <a:rPr lang="it-IT" b="1" dirty="0">
                <a:latin typeface="Arial Black" panose="020B0A04020102020204" pitchFamily="34" charset="0"/>
              </a:rPr>
              <a:t>Amba Aradam</a:t>
            </a:r>
            <a:br>
              <a:rPr lang="it-IT" sz="2000" b="1" dirty="0">
                <a:latin typeface="Arial Black" panose="020B0A04020102020204" pitchFamily="34" charset="0"/>
              </a:rPr>
            </a:br>
            <a:r>
              <a:rPr lang="it-IT" sz="2000" b="1" dirty="0">
                <a:latin typeface="Arial Black" panose="020B0A04020102020204" pitchFamily="34" charset="0"/>
              </a:rPr>
              <a:t>La confusione dei ruoli</a:t>
            </a:r>
            <a:endParaRPr lang="it-IT" b="1" dirty="0">
              <a:latin typeface="Arial Black" panose="020B0A04020102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1A542CB-2AA8-FE5A-BF4F-57EF0FAC0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885" y="1548143"/>
            <a:ext cx="7704500" cy="1594034"/>
          </a:xfrm>
        </p:spPr>
        <p:txBody>
          <a:bodyPr>
            <a:normAutofit lnSpcReduction="10000"/>
          </a:bodyPr>
          <a:lstStyle/>
          <a:p>
            <a:r>
              <a:rPr lang="it-IT" sz="4400" dirty="0"/>
              <a:t>Dalla famiglia «etica» </a:t>
            </a:r>
          </a:p>
          <a:p>
            <a:r>
              <a:rPr lang="it-IT" sz="4400" dirty="0"/>
              <a:t>alla famiglia degli «affetti»</a:t>
            </a:r>
          </a:p>
          <a:p>
            <a:endParaRPr lang="it-IT" sz="44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EA0750F-BAB5-FFB9-CEC2-0E97DDDED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145" y="3142177"/>
            <a:ext cx="4861710" cy="355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3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E75CE7-2812-3116-5D5F-B7D03438B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04111"/>
          </a:xfrm>
          <a:noFill/>
          <a:effectLst/>
        </p:spPr>
        <p:txBody>
          <a:bodyPr/>
          <a:lstStyle/>
          <a:p>
            <a:r>
              <a:rPr lang="it-IT" dirty="0">
                <a:latin typeface="Arial Black" panose="020B0A04020102020204" pitchFamily="34" charset="0"/>
              </a:rPr>
              <a:t>Ti voglio bene!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61B945B-9A44-81D8-E900-16A856336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4666" y="1532466"/>
            <a:ext cx="9144000" cy="61436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4400" dirty="0"/>
              <a:t>Sono innamorato del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4400" dirty="0"/>
              <a:t>mio «cucciolo d’oro»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225E1F1-2100-119F-A62F-CDDF9AB39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4477400" y="3136857"/>
            <a:ext cx="3237199" cy="2974649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263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4DCD37-7F42-7BDA-5A9E-6E8B7FE44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" y="624690"/>
            <a:ext cx="10981853" cy="163867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6000" b="1" dirty="0">
                <a:latin typeface="Arial Black" panose="020B0A04020102020204" pitchFamily="34" charset="0"/>
              </a:rPr>
              <a:t>La fatica della vita</a:t>
            </a:r>
            <a:br>
              <a:rPr lang="it-IT" dirty="0"/>
            </a:br>
            <a:r>
              <a:rPr lang="it-IT" sz="4900" dirty="0"/>
              <a:t>Chi mi insegnerà a tollerare la frustrazione?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3CC1D6D4-CA7C-F6AB-B382-7B5FB502D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1295402" y="3002057"/>
            <a:ext cx="9532543" cy="2912524"/>
          </a:xfrm>
        </p:spPr>
      </p:pic>
    </p:spTree>
    <p:extLst>
      <p:ext uri="{BB962C8B-B14F-4D97-AF65-F5344CB8AC3E}">
        <p14:creationId xmlns:p14="http://schemas.microsoft.com/office/powerpoint/2010/main" val="4185665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155</TotalTime>
  <Words>71</Words>
  <Application>Microsoft Macintosh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Aptos</vt:lpstr>
      <vt:lpstr>Arial</vt:lpstr>
      <vt:lpstr>Arial Black</vt:lpstr>
      <vt:lpstr>Garamond</vt:lpstr>
      <vt:lpstr>Organico</vt:lpstr>
      <vt:lpstr>Incontro con i genitori/2</vt:lpstr>
      <vt:lpstr>Famiglia, CHI SEI?   Famiglia, DOVE VAI?  Famiglia, COSA VUOI DIVENTARE?</vt:lpstr>
      <vt:lpstr>Amba Aradam La confusione dei ruoli</vt:lpstr>
      <vt:lpstr>Ti voglio bene!</vt:lpstr>
      <vt:lpstr>La fatica della vita Chi mi insegnerà a tollerare la frustrazione?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onde del mare</dc:title>
  <dc:creator>UCS</dc:creator>
  <cp:lastModifiedBy>Orlando Russo</cp:lastModifiedBy>
  <cp:revision>2</cp:revision>
  <dcterms:created xsi:type="dcterms:W3CDTF">2023-10-30T09:51:15Z</dcterms:created>
  <dcterms:modified xsi:type="dcterms:W3CDTF">2023-10-30T19:07:03Z</dcterms:modified>
</cp:coreProperties>
</file>