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7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209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1927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930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5953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45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428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054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082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2660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043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645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619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5554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072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803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923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60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97A5455-D4F2-4926-B2C9-541B44828976}" type="datetimeFigureOut">
              <a:rPr lang="it-IT" smtClean="0"/>
              <a:t>14/11/23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88E596-7E10-4A7D-9A4F-42FA92D41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099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CA9DFF-388C-7F09-93A0-F19A536968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74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19E5306-902A-B513-A250-1A66FF61E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4" y="2514601"/>
            <a:ext cx="7013574" cy="1812956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Incontro con i genitori/3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8DC6C06-0556-8185-CDC4-55479EC01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4" y="4418092"/>
            <a:ext cx="7013574" cy="615636"/>
          </a:xfrm>
        </p:spPr>
        <p:txBody>
          <a:bodyPr>
            <a:normAutofit/>
          </a:bodyPr>
          <a:lstStyle/>
          <a:p>
            <a:r>
              <a:rPr lang="it-IT" dirty="0"/>
              <a:t>14.11.2023</a:t>
            </a:r>
          </a:p>
        </p:txBody>
      </p:sp>
    </p:spTree>
    <p:extLst>
      <p:ext uri="{BB962C8B-B14F-4D97-AF65-F5344CB8AC3E}">
        <p14:creationId xmlns:p14="http://schemas.microsoft.com/office/powerpoint/2010/main" val="97665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771979-8983-EE4B-6B1E-BE8FE3405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1294645"/>
          </a:xfrm>
        </p:spPr>
        <p:txBody>
          <a:bodyPr>
            <a:noAutofit/>
          </a:bodyPr>
          <a:lstStyle/>
          <a:p>
            <a:r>
              <a:rPr lang="it-IT" b="1" dirty="0">
                <a:latin typeface="Arial Black" panose="020B0A04020102020204" pitchFamily="34" charset="0"/>
              </a:rPr>
              <a:t>Un po’ di sintesi …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1A542CB-2AA8-FE5A-BF4F-57EF0FAC0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7389" y="1857911"/>
            <a:ext cx="7790330" cy="1294646"/>
          </a:xfrm>
        </p:spPr>
        <p:txBody>
          <a:bodyPr>
            <a:normAutofit fontScale="77500" lnSpcReduction="20000"/>
          </a:bodyPr>
          <a:lstStyle/>
          <a:p>
            <a:r>
              <a:rPr lang="it-IT" sz="4400" dirty="0">
                <a:solidFill>
                  <a:srgbClr val="FF0000"/>
                </a:solidFill>
              </a:rPr>
              <a:t>Il ruolo della famiglia (chi sei?): </a:t>
            </a:r>
          </a:p>
          <a:p>
            <a:r>
              <a:rPr lang="it-IT" sz="4400" dirty="0">
                <a:solidFill>
                  <a:srgbClr val="FF0000"/>
                </a:solidFill>
              </a:rPr>
              <a:t>offrire stabilità e farsi carico dell’educazione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B487C84E-178A-5C8E-5F9D-081BA7BBB0BB}"/>
              </a:ext>
            </a:extLst>
          </p:cNvPr>
          <p:cNvSpPr txBox="1">
            <a:spLocks/>
          </p:cNvSpPr>
          <p:nvPr/>
        </p:nvSpPr>
        <p:spPr>
          <a:xfrm>
            <a:off x="2187388" y="3715823"/>
            <a:ext cx="7790330" cy="159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t-IT" sz="4400" dirty="0"/>
              <a:t>Famiglia (dove vai?): </a:t>
            </a:r>
          </a:p>
          <a:p>
            <a:r>
              <a:rPr lang="it-IT" sz="4400" dirty="0"/>
              <a:t>dalla famiglia «etica» </a:t>
            </a:r>
          </a:p>
          <a:p>
            <a:r>
              <a:rPr lang="it-IT" sz="4400" dirty="0"/>
              <a:t>alla famiglia degli «affetti» con ruoli confusi</a:t>
            </a:r>
          </a:p>
        </p:txBody>
      </p:sp>
    </p:spTree>
    <p:extLst>
      <p:ext uri="{BB962C8B-B14F-4D97-AF65-F5344CB8AC3E}">
        <p14:creationId xmlns:p14="http://schemas.microsoft.com/office/powerpoint/2010/main" val="123933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771979-8983-EE4B-6B1E-BE8FE3405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294645"/>
          </a:xfrm>
        </p:spPr>
        <p:txBody>
          <a:bodyPr>
            <a:noAutofit/>
          </a:bodyPr>
          <a:lstStyle/>
          <a:p>
            <a:r>
              <a:rPr lang="it-IT" b="1" dirty="0">
                <a:latin typeface="Arial Black" panose="020B0A04020102020204" pitchFamily="34" charset="0"/>
              </a:rPr>
              <a:t>Famiglia cosa vuoi diventare …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1A542CB-2AA8-FE5A-BF4F-57EF0FAC0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884" y="1548142"/>
            <a:ext cx="7795834" cy="1970561"/>
          </a:xfrm>
        </p:spPr>
        <p:txBody>
          <a:bodyPr>
            <a:normAutofit fontScale="92500" lnSpcReduction="20000"/>
          </a:bodyPr>
          <a:lstStyle/>
          <a:p>
            <a:r>
              <a:rPr lang="it-IT" sz="4400" dirty="0"/>
              <a:t>Ritornare alla famiglia «etica»?</a:t>
            </a:r>
          </a:p>
          <a:p>
            <a:r>
              <a:rPr lang="it-IT" sz="4400" dirty="0"/>
              <a:t>Rinunciare al compito educativo e puntare tutto sugli affetti?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B487C84E-178A-5C8E-5F9D-081BA7BBB0BB}"/>
              </a:ext>
            </a:extLst>
          </p:cNvPr>
          <p:cNvSpPr txBox="1">
            <a:spLocks/>
          </p:cNvSpPr>
          <p:nvPr/>
        </p:nvSpPr>
        <p:spPr>
          <a:xfrm>
            <a:off x="2343250" y="3715823"/>
            <a:ext cx="7704500" cy="159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it-IT" sz="4400" dirty="0"/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C8AED8F3-8E09-A042-40A2-0B96CD12F75B}"/>
              </a:ext>
            </a:extLst>
          </p:cNvPr>
          <p:cNvSpPr txBox="1">
            <a:spLocks/>
          </p:cNvSpPr>
          <p:nvPr/>
        </p:nvSpPr>
        <p:spPr>
          <a:xfrm>
            <a:off x="2181884" y="3429803"/>
            <a:ext cx="7795834" cy="8673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t-IT" sz="4400" b="1" dirty="0"/>
              <a:t>Il ruolo della testimonianza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46789A2-249C-5B3E-3F78-0FC879DE9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534" y="4158898"/>
            <a:ext cx="2482931" cy="248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21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2" name="Group 1061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63" name="Picture 1062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64" name="Rectangle 1063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pic>
          <p:nvPicPr>
            <p:cNvPr id="1065" name="Picture 1064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066" name="Picture 1065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068" name="Straight Connector 1067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070" name="Rectangle 1069">
            <a:extLst>
              <a:ext uri="{FF2B5EF4-FFF2-40B4-BE49-F238E27FC236}">
                <a16:creationId xmlns:a16="http://schemas.microsoft.com/office/drawing/2014/main" id="{DDD34390-BB72-482C-8D73-495C13499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2" name="Group 1071">
            <a:extLst>
              <a:ext uri="{FF2B5EF4-FFF2-40B4-BE49-F238E27FC236}">
                <a16:creationId xmlns:a16="http://schemas.microsoft.com/office/drawing/2014/main" id="{20F7ACBD-1BAA-4CBC-A561-880B5E556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1073" name="Picture 1072">
              <a:extLst>
                <a:ext uri="{FF2B5EF4-FFF2-40B4-BE49-F238E27FC236}">
                  <a16:creationId xmlns:a16="http://schemas.microsoft.com/office/drawing/2014/main" id="{32C44967-F950-4471-9B8D-9EC21662D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74" name="Rectangle 1073">
              <a:extLst>
                <a:ext uri="{FF2B5EF4-FFF2-40B4-BE49-F238E27FC236}">
                  <a16:creationId xmlns:a16="http://schemas.microsoft.com/office/drawing/2014/main" id="{7D87FA17-8CA2-4D2D-A487-23AABEAC8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pic>
          <p:nvPicPr>
            <p:cNvPr id="1075" name="Picture 1074">
              <a:extLst>
                <a:ext uri="{FF2B5EF4-FFF2-40B4-BE49-F238E27FC236}">
                  <a16:creationId xmlns:a16="http://schemas.microsoft.com/office/drawing/2014/main" id="{5699C403-7CD0-4DE9-A035-17312505D1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076" name="Picture 1075">
              <a:extLst>
                <a:ext uri="{FF2B5EF4-FFF2-40B4-BE49-F238E27FC236}">
                  <a16:creationId xmlns:a16="http://schemas.microsoft.com/office/drawing/2014/main" id="{D905EA4F-1497-42D3-84C9-2E1973BE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644DCD37-7F42-7BDA-5A9E-6E8B7FE44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619" y="3760257"/>
            <a:ext cx="9989677" cy="141863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it-IT" sz="4800" b="1" dirty="0"/>
              <a:t>Non da soli!</a:t>
            </a:r>
            <a:br>
              <a:rPr lang="it-IT" sz="4800" dirty="0"/>
            </a:br>
            <a:r>
              <a:rPr lang="it-IT" sz="4800" dirty="0"/>
              <a:t>Chi ci aiuterà ad essere testimoni efficaci?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52062B71-C76E-495D-8314-1A1532AC1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72202" y="1092200"/>
            <a:ext cx="7240536" cy="2417572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amiglia">
            <a:extLst>
              <a:ext uri="{FF2B5EF4-FFF2-40B4-BE49-F238E27FC236}">
                <a16:creationId xmlns:a16="http://schemas.microsoft.com/office/drawing/2014/main" id="{A70D8405-F4A0-807C-0906-D93935863A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8" r="-2" b="43181"/>
          <a:stretch/>
        </p:blipFill>
        <p:spPr bwMode="auto">
          <a:xfrm>
            <a:off x="2792242" y="1410208"/>
            <a:ext cx="6568068" cy="177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80" name="Straight Connector 1079">
            <a:extLst>
              <a:ext uri="{FF2B5EF4-FFF2-40B4-BE49-F238E27FC236}">
                <a16:creationId xmlns:a16="http://schemas.microsoft.com/office/drawing/2014/main" id="{647A3FF6-0F12-488B-A6E0-44B0E7CA4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8448" y="5262441"/>
            <a:ext cx="96037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665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CA9DFF-388C-7F09-93A0-F19A536968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74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19E5306-902A-B513-A250-1A66FF61E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4" y="2514601"/>
            <a:ext cx="7013574" cy="1812956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Grazie!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8DC6C06-0556-8185-CDC4-55479EC01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4" y="4418092"/>
            <a:ext cx="7013574" cy="615636"/>
          </a:xfrm>
        </p:spPr>
        <p:txBody>
          <a:bodyPr>
            <a:normAutofit/>
          </a:bodyPr>
          <a:lstStyle/>
          <a:p>
            <a:r>
              <a:rPr lang="it-IT" dirty="0"/>
              <a:t>Ai prossimi incontri</a:t>
            </a:r>
          </a:p>
        </p:txBody>
      </p:sp>
    </p:spTree>
    <p:extLst>
      <p:ext uri="{BB962C8B-B14F-4D97-AF65-F5344CB8AC3E}">
        <p14:creationId xmlns:p14="http://schemas.microsoft.com/office/powerpoint/2010/main" val="42287018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214</TotalTime>
  <Words>89</Words>
  <Application>Microsoft Macintosh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Arial Black</vt:lpstr>
      <vt:lpstr>Garamond</vt:lpstr>
      <vt:lpstr>Organico</vt:lpstr>
      <vt:lpstr>Incontro con i genitori/3</vt:lpstr>
      <vt:lpstr>Un po’ di sintesi …</vt:lpstr>
      <vt:lpstr>Famiglia cosa vuoi diventare …</vt:lpstr>
      <vt:lpstr>Non da soli! Chi ci aiuterà ad essere testimoni efficaci?</vt:lpstr>
      <vt:lpstr>Grazie!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onde del mare</dc:title>
  <dc:creator>UCS</dc:creator>
  <cp:lastModifiedBy>Orlando Russo</cp:lastModifiedBy>
  <cp:revision>4</cp:revision>
  <dcterms:created xsi:type="dcterms:W3CDTF">2023-10-30T09:51:15Z</dcterms:created>
  <dcterms:modified xsi:type="dcterms:W3CDTF">2023-11-14T12:46:38Z</dcterms:modified>
</cp:coreProperties>
</file>